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97" r:id="rId4"/>
    <p:sldId id="298" r:id="rId5"/>
    <p:sldId id="296" r:id="rId6"/>
    <p:sldId id="295"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275" autoAdjust="0"/>
  </p:normalViewPr>
  <p:slideViewPr>
    <p:cSldViewPr>
      <p:cViewPr varScale="1">
        <p:scale>
          <a:sx n="49" d="100"/>
          <a:sy n="49" d="100"/>
        </p:scale>
        <p:origin x="19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24-9-2019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Wie kent het? Wie heeft het weleens gespeeld? Wat zijn </a:t>
            </a:r>
            <a:r>
              <a:rPr lang="nl-NL"/>
              <a:t>je ervaringen?</a:t>
            </a:r>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2</a:t>
            </a:fld>
            <a:endParaRPr lang="nl-NL"/>
          </a:p>
        </p:txBody>
      </p:sp>
    </p:spTree>
    <p:extLst>
      <p:ext uri="{BB962C8B-B14F-4D97-AF65-F5344CB8AC3E}">
        <p14:creationId xmlns:p14="http://schemas.microsoft.com/office/powerpoint/2010/main" val="3918762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2950049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2411538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Wie kent het? Wie heeft het weleens gespeeld? Wat zijn </a:t>
            </a:r>
            <a:r>
              <a:rPr lang="nl-NL"/>
              <a:t>je ervaringen?</a:t>
            </a:r>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752076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2950049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24-9-2019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2000548"/>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5</a:t>
            </a:r>
          </a:p>
          <a:p>
            <a:pPr algn="ct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normAutofit fontScale="85000" lnSpcReduction="20000"/>
          </a:bodyPr>
          <a:lstStyle/>
          <a:p>
            <a:r>
              <a:rPr lang="nl-NL" dirty="0"/>
              <a:t>IBS-rooster</a:t>
            </a:r>
          </a:p>
          <a:p>
            <a:r>
              <a:rPr lang="nl-NL"/>
              <a:t>Lunchen met Leonie</a:t>
            </a:r>
            <a:endParaRPr lang="nl-NL" dirty="0"/>
          </a:p>
          <a:p>
            <a:r>
              <a:rPr lang="nl-NL" dirty="0"/>
              <a:t>Kwaliteitenspel</a:t>
            </a:r>
          </a:p>
          <a:p>
            <a:endParaRPr lang="nl-NL" dirty="0"/>
          </a:p>
          <a:p>
            <a:endParaRPr lang="nl-NL" dirty="0"/>
          </a:p>
          <a:p>
            <a:endParaRPr lang="nl-NL" dirty="0"/>
          </a:p>
          <a:p>
            <a:pPr marL="0" indent="0">
              <a:buNone/>
            </a:pPr>
            <a:r>
              <a:rPr lang="nl-NL" b="1" dirty="0">
                <a:solidFill>
                  <a:srgbClr val="00B050"/>
                </a:solidFill>
              </a:rPr>
              <a:t>Deadlines</a:t>
            </a:r>
          </a:p>
          <a:p>
            <a:r>
              <a:rPr lang="nl-NL" dirty="0">
                <a:solidFill>
                  <a:srgbClr val="00B050"/>
                </a:solidFill>
              </a:rPr>
              <a:t>7 oktober – Projectvoorstel</a:t>
            </a:r>
          </a:p>
          <a:p>
            <a:r>
              <a:rPr lang="nl-NL" dirty="0">
                <a:solidFill>
                  <a:srgbClr val="00B050"/>
                </a:solidFill>
              </a:rPr>
              <a:t>30 oktober – portfolio op orde (6 leerarrangement + 2x feedback op niveau begripsvorming </a:t>
            </a:r>
            <a:r>
              <a:rPr lang="nl-NL" dirty="0">
                <a:solidFill>
                  <a:srgbClr val="00B050"/>
                </a:solidFill>
                <a:sym typeface="Wingdings" panose="05000000000000000000" pitchFamily="2" charset="2"/>
              </a:rPr>
              <a:t> voorwaarde om deel te mogen nemen aan de kennistoets)</a:t>
            </a:r>
            <a:endParaRPr lang="nl-NL" dirty="0">
              <a:solidFill>
                <a:srgbClr val="00B050"/>
              </a:solidFill>
            </a:endParaRPr>
          </a:p>
          <a:p>
            <a:r>
              <a:rPr lang="nl-NL" dirty="0">
                <a:solidFill>
                  <a:srgbClr val="00B050"/>
                </a:solidFill>
              </a:rPr>
              <a:t>31 oktober – Verhalencafé (presenteren)</a:t>
            </a:r>
          </a:p>
          <a:p>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IBS-rooster</a:t>
            </a:r>
          </a:p>
        </p:txBody>
      </p:sp>
      <p:pic>
        <p:nvPicPr>
          <p:cNvPr id="5" name="Tijdelijke aanduiding voor inhoud 4">
            <a:extLst>
              <a:ext uri="{FF2B5EF4-FFF2-40B4-BE49-F238E27FC236}">
                <a16:creationId xmlns:a16="http://schemas.microsoft.com/office/drawing/2014/main" id="{E6D3D7C0-AD9F-48A2-B4E5-28F3DD2CB6A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59832" y="1760613"/>
            <a:ext cx="3857292" cy="3857292"/>
          </a:xfrm>
        </p:spPr>
      </p:pic>
    </p:spTree>
    <p:extLst>
      <p:ext uri="{BB962C8B-B14F-4D97-AF65-F5344CB8AC3E}">
        <p14:creationId xmlns:p14="http://schemas.microsoft.com/office/powerpoint/2010/main" val="3759666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Lunchen met Leonie</a:t>
            </a:r>
          </a:p>
        </p:txBody>
      </p:sp>
      <p:sp>
        <p:nvSpPr>
          <p:cNvPr id="4" name="Tijdelijke aanduiding voor inhoud 3">
            <a:extLst>
              <a:ext uri="{FF2B5EF4-FFF2-40B4-BE49-F238E27FC236}">
                <a16:creationId xmlns:a16="http://schemas.microsoft.com/office/drawing/2014/main" id="{5B0999CD-48AC-4BC8-96FA-A31958BB0187}"/>
              </a:ext>
            </a:extLst>
          </p:cNvPr>
          <p:cNvSpPr>
            <a:spLocks noGrp="1"/>
          </p:cNvSpPr>
          <p:nvPr>
            <p:ph idx="1"/>
          </p:nvPr>
        </p:nvSpPr>
        <p:spPr/>
        <p:txBody>
          <a:bodyPr/>
          <a:lstStyle/>
          <a:p>
            <a:r>
              <a:rPr lang="nl-NL" dirty="0"/>
              <a:t>Donderdag 3 oktober van 12.00 uur tot 13.00 uur</a:t>
            </a:r>
          </a:p>
          <a:p>
            <a:r>
              <a:rPr lang="nl-NL" dirty="0"/>
              <a:t>Gratis lunch! </a:t>
            </a:r>
            <a:r>
              <a:rPr lang="nl-NL" dirty="0">
                <a:sym typeface="Wingdings" panose="05000000000000000000" pitchFamily="2" charset="2"/>
              </a:rPr>
              <a:t></a:t>
            </a:r>
            <a:endParaRPr lang="nl-NL" dirty="0"/>
          </a:p>
          <a:p>
            <a:r>
              <a:rPr lang="nl-NL" dirty="0"/>
              <a:t>Leonie wil graag feedback van jullie over o.a. het onderwijs, de gezelligheid, het rooster etc. etc. etc.</a:t>
            </a:r>
          </a:p>
          <a:p>
            <a:r>
              <a:rPr lang="nl-NL" dirty="0"/>
              <a:t>Wie? </a:t>
            </a:r>
            <a:r>
              <a:rPr lang="nl-NL" dirty="0">
                <a:sym typeface="Wingdings" panose="05000000000000000000" pitchFamily="2" charset="2"/>
              </a:rPr>
              <a:t></a:t>
            </a:r>
            <a:endParaRPr lang="nl-NL" dirty="0"/>
          </a:p>
        </p:txBody>
      </p:sp>
      <p:pic>
        <p:nvPicPr>
          <p:cNvPr id="7" name="Afbeelding 6" descr="Afbeelding met voedsel, tafel, binnen, zitten&#10;&#10;Automatisch gegenereerde beschrijving">
            <a:extLst>
              <a:ext uri="{FF2B5EF4-FFF2-40B4-BE49-F238E27FC236}">
                <a16:creationId xmlns:a16="http://schemas.microsoft.com/office/drawing/2014/main" id="{1C1EC5D1-A86F-4344-9051-D16ED8F017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2120" y="4602942"/>
            <a:ext cx="3217730" cy="2116612"/>
          </a:xfrm>
          <a:prstGeom prst="rect">
            <a:avLst/>
          </a:prstGeom>
        </p:spPr>
      </p:pic>
    </p:spTree>
    <p:extLst>
      <p:ext uri="{BB962C8B-B14F-4D97-AF65-F5344CB8AC3E}">
        <p14:creationId xmlns:p14="http://schemas.microsoft.com/office/powerpoint/2010/main" val="57103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Kwaliteitenspel</a:t>
            </a:r>
          </a:p>
        </p:txBody>
      </p:sp>
      <p:sp>
        <p:nvSpPr>
          <p:cNvPr id="3" name="Tijdelijke aanduiding voor inhoud 2"/>
          <p:cNvSpPr>
            <a:spLocks noGrp="1"/>
          </p:cNvSpPr>
          <p:nvPr>
            <p:ph idx="1"/>
          </p:nvPr>
        </p:nvSpPr>
        <p:spPr/>
        <p:txBody>
          <a:bodyPr>
            <a:normAutofit/>
          </a:bodyPr>
          <a:lstStyle/>
          <a:p>
            <a:pPr marL="0" indent="0">
              <a:buNone/>
            </a:pPr>
            <a:endParaRPr lang="nl-NL" dirty="0"/>
          </a:p>
          <a:p>
            <a:pPr marL="0" indent="0">
              <a:buNone/>
            </a:pPr>
            <a:endParaRPr lang="nl-NL" dirty="0"/>
          </a:p>
        </p:txBody>
      </p:sp>
      <p:pic>
        <p:nvPicPr>
          <p:cNvPr id="4" name="Tijdelijke aanduiding voor inhoud 6" descr="Afbeelding met visitekaartje, tekst&#10;&#10;Automatisch gegenereerde beschrijving">
            <a:extLst>
              <a:ext uri="{FF2B5EF4-FFF2-40B4-BE49-F238E27FC236}">
                <a16:creationId xmlns:a16="http://schemas.microsoft.com/office/drawing/2014/main" id="{17BDC5AF-C948-4A1A-9912-1FE9F348F0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1484784"/>
            <a:ext cx="6138021" cy="3397833"/>
          </a:xfrm>
          <a:prstGeom prst="rect">
            <a:avLst/>
          </a:prstGeom>
        </p:spPr>
      </p:pic>
    </p:spTree>
    <p:extLst>
      <p:ext uri="{BB962C8B-B14F-4D97-AF65-F5344CB8AC3E}">
        <p14:creationId xmlns:p14="http://schemas.microsoft.com/office/powerpoint/2010/main" val="1431422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Kwaliteitenspel</a:t>
            </a:r>
          </a:p>
        </p:txBody>
      </p:sp>
      <p:sp>
        <p:nvSpPr>
          <p:cNvPr id="8" name="Rechthoek 7">
            <a:extLst>
              <a:ext uri="{FF2B5EF4-FFF2-40B4-BE49-F238E27FC236}">
                <a16:creationId xmlns:a16="http://schemas.microsoft.com/office/drawing/2014/main" id="{353431E1-F606-44D2-943F-0880CC4CAB08}"/>
              </a:ext>
            </a:extLst>
          </p:cNvPr>
          <p:cNvSpPr/>
          <p:nvPr/>
        </p:nvSpPr>
        <p:spPr>
          <a:xfrm>
            <a:off x="1259632" y="1340768"/>
            <a:ext cx="7680412" cy="4524315"/>
          </a:xfrm>
          <a:prstGeom prst="rect">
            <a:avLst/>
          </a:prstGeom>
        </p:spPr>
        <p:txBody>
          <a:bodyPr wrap="square">
            <a:spAutoFit/>
          </a:bodyPr>
          <a:lstStyle/>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Door middel van het Kwaliteitenspel kun je nagaan hoe goed jij je medespelers en jezelf kent. Hoe zie jij de ander en hoe ziet de ander jou? Wellicht ziet de ander kwaliteiten bij jou waar jij je niet van bewust bent!</a:t>
            </a:r>
          </a:p>
          <a:p>
            <a:pPr marL="342900" indent="-34290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Voordat je gaat spelen </a:t>
            </a:r>
            <a:r>
              <a:rPr lang="nl-NL" sz="2400" dirty="0">
                <a:latin typeface="Arial" panose="020B0604020202020204" pitchFamily="34" charset="0"/>
                <a:cs typeface="Arial" panose="020B0604020202020204" pitchFamily="34" charset="0"/>
                <a:sym typeface="Wingdings" panose="05000000000000000000" pitchFamily="2" charset="2"/>
              </a:rPr>
              <a:t> lees de instructie </a:t>
            </a:r>
            <a:endParaRPr lang="nl-NL" sz="2400" dirty="0">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nl-NL" sz="2400" dirty="0">
                <a:latin typeface="Arial" panose="020B0604020202020204" pitchFamily="34" charset="0"/>
                <a:cs typeface="Arial" panose="020B0604020202020204" pitchFamily="34" charset="0"/>
              </a:rPr>
              <a:t>Denk aan je </a:t>
            </a:r>
            <a:r>
              <a:rPr lang="nl-NL" sz="2400" dirty="0" err="1">
                <a:latin typeface="Arial" panose="020B0604020202020204" pitchFamily="34" charset="0"/>
                <a:cs typeface="Arial" panose="020B0604020202020204" pitchFamily="34" charset="0"/>
              </a:rPr>
              <a:t>wix</a:t>
            </a:r>
            <a:r>
              <a:rPr lang="nl-NL" sz="2400" dirty="0">
                <a:latin typeface="Arial" panose="020B0604020202020204" pitchFamily="34" charset="0"/>
                <a:cs typeface="Arial" panose="020B0604020202020204" pitchFamily="34" charset="0"/>
              </a:rPr>
              <a:t>-portfolio (maak op het einde van het spel een foto van je toegekende kwaliteiten) Passen ze bij jou? Wat zeggen ze over jou? Verwerk in je </a:t>
            </a:r>
            <a:r>
              <a:rPr lang="nl-NL" sz="2400" dirty="0" err="1">
                <a:latin typeface="Arial" panose="020B0604020202020204" pitchFamily="34" charset="0"/>
                <a:cs typeface="Arial" panose="020B0604020202020204" pitchFamily="34" charset="0"/>
              </a:rPr>
              <a:t>wix</a:t>
            </a:r>
            <a:r>
              <a:rPr lang="nl-NL" sz="2400" dirty="0">
                <a:latin typeface="Arial" panose="020B0604020202020204" pitchFamily="34" charset="0"/>
                <a:cs typeface="Arial" panose="020B0604020202020204" pitchFamily="34" charset="0"/>
              </a:rPr>
              <a:t>-portfolio </a:t>
            </a:r>
          </a:p>
        </p:txBody>
      </p:sp>
    </p:spTree>
    <p:extLst>
      <p:ext uri="{BB962C8B-B14F-4D97-AF65-F5344CB8AC3E}">
        <p14:creationId xmlns:p14="http://schemas.microsoft.com/office/powerpoint/2010/main" val="10521100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935</TotalTime>
  <Words>220</Words>
  <Application>Microsoft Office PowerPoint</Application>
  <PresentationFormat>Diavoorstelling (4:3)</PresentationFormat>
  <Paragraphs>35</Paragraphs>
  <Slides>6</Slides>
  <Notes>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Calibri</vt:lpstr>
      <vt:lpstr>Kantoorthema</vt:lpstr>
      <vt:lpstr>PowerPoint-presentatie</vt:lpstr>
      <vt:lpstr>Programma</vt:lpstr>
      <vt:lpstr>IBS-rooster</vt:lpstr>
      <vt:lpstr>Lunchen met Leonie</vt:lpstr>
      <vt:lpstr>Kwaliteitenspel</vt:lpstr>
      <vt:lpstr>Kwaliteitenspel</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54</cp:revision>
  <dcterms:created xsi:type="dcterms:W3CDTF">2013-11-15T15:05:42Z</dcterms:created>
  <dcterms:modified xsi:type="dcterms:W3CDTF">2019-09-24T06:35:56Z</dcterms:modified>
</cp:coreProperties>
</file>